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33" r:id="rId5"/>
    <p:sldId id="332" r:id="rId6"/>
    <p:sldId id="292" r:id="rId7"/>
    <p:sldId id="310" r:id="rId8"/>
    <p:sldId id="325" r:id="rId9"/>
    <p:sldId id="311" r:id="rId10"/>
    <p:sldId id="326" r:id="rId11"/>
    <p:sldId id="312" r:id="rId12"/>
    <p:sldId id="327" r:id="rId13"/>
    <p:sldId id="313" r:id="rId14"/>
    <p:sldId id="328" r:id="rId15"/>
    <p:sldId id="314" r:id="rId16"/>
    <p:sldId id="329" r:id="rId17"/>
    <p:sldId id="315" r:id="rId18"/>
    <p:sldId id="330" r:id="rId19"/>
    <p:sldId id="316" r:id="rId20"/>
    <p:sldId id="331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A345A-39D9-4DDF-B13B-5502C49845C6}" v="857" dt="2021-02-01T14:08:20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Walker" userId="b7a17008-b420-426c-8719-f07fa1f432d6" providerId="ADAL" clId="{638F5A75-7F3C-470D-A56C-48A3DAD2282E}"/>
    <pc:docChg chg="undo custSel addSld delSld modSld sldOrd">
      <pc:chgData name="Justin Walker" userId="b7a17008-b420-426c-8719-f07fa1f432d6" providerId="ADAL" clId="{638F5A75-7F3C-470D-A56C-48A3DAD2282E}" dt="2021-02-01T14:08:14.214" v="440" actId="20577"/>
      <pc:docMkLst>
        <pc:docMk/>
      </pc:docMkLst>
      <pc:sldChg chg="modSp">
        <pc:chgData name="Justin Walker" userId="b7a17008-b420-426c-8719-f07fa1f432d6" providerId="ADAL" clId="{638F5A75-7F3C-470D-A56C-48A3DAD2282E}" dt="2021-02-01T13:40:48.233" v="208" actId="207"/>
        <pc:sldMkLst>
          <pc:docMk/>
          <pc:sldMk cId="84015986" sldId="310"/>
        </pc:sldMkLst>
        <pc:spChg chg="mod">
          <ac:chgData name="Justin Walker" userId="b7a17008-b420-426c-8719-f07fa1f432d6" providerId="ADAL" clId="{638F5A75-7F3C-470D-A56C-48A3DAD2282E}" dt="2021-02-01T13:40:48.233" v="208" actId="207"/>
          <ac:spMkLst>
            <pc:docMk/>
            <pc:sldMk cId="84015986" sldId="310"/>
            <ac:spMk id="6" creationId="{00000000-0000-0000-0000-000000000000}"/>
          </ac:spMkLst>
        </pc:spChg>
      </pc:sldChg>
      <pc:sldChg chg="modSp">
        <pc:chgData name="Justin Walker" userId="b7a17008-b420-426c-8719-f07fa1f432d6" providerId="ADAL" clId="{638F5A75-7F3C-470D-A56C-48A3DAD2282E}" dt="2021-02-01T13:41:07.887" v="212" actId="207"/>
        <pc:sldMkLst>
          <pc:docMk/>
          <pc:sldMk cId="4029929249" sldId="311"/>
        </pc:sldMkLst>
        <pc:spChg chg="mod">
          <ac:chgData name="Justin Walker" userId="b7a17008-b420-426c-8719-f07fa1f432d6" providerId="ADAL" clId="{638F5A75-7F3C-470D-A56C-48A3DAD2282E}" dt="2021-02-01T13:41:07.887" v="212" actId="207"/>
          <ac:spMkLst>
            <pc:docMk/>
            <pc:sldMk cId="4029929249" sldId="311"/>
            <ac:spMk id="5" creationId="{78FEA08B-7D43-4CCF-833F-263EC445EDB7}"/>
          </ac:spMkLst>
        </pc:spChg>
      </pc:sldChg>
      <pc:sldChg chg="modSp">
        <pc:chgData name="Justin Walker" userId="b7a17008-b420-426c-8719-f07fa1f432d6" providerId="ADAL" clId="{638F5A75-7F3C-470D-A56C-48A3DAD2282E}" dt="2021-02-01T13:41:20.794" v="215" actId="115"/>
        <pc:sldMkLst>
          <pc:docMk/>
          <pc:sldMk cId="2634255834" sldId="312"/>
        </pc:sldMkLst>
        <pc:spChg chg="mod">
          <ac:chgData name="Justin Walker" userId="b7a17008-b420-426c-8719-f07fa1f432d6" providerId="ADAL" clId="{638F5A75-7F3C-470D-A56C-48A3DAD2282E}" dt="2021-02-01T13:41:20.794" v="215" actId="115"/>
          <ac:spMkLst>
            <pc:docMk/>
            <pc:sldMk cId="2634255834" sldId="312"/>
            <ac:spMk id="7" creationId="{00000000-0000-0000-0000-000000000000}"/>
          </ac:spMkLst>
        </pc:spChg>
      </pc:sldChg>
      <pc:sldChg chg="modSp">
        <pc:chgData name="Justin Walker" userId="b7a17008-b420-426c-8719-f07fa1f432d6" providerId="ADAL" clId="{638F5A75-7F3C-470D-A56C-48A3DAD2282E}" dt="2021-02-01T13:42:02.557" v="220" actId="207"/>
        <pc:sldMkLst>
          <pc:docMk/>
          <pc:sldMk cId="1745090342" sldId="313"/>
        </pc:sldMkLst>
        <pc:spChg chg="mod">
          <ac:chgData name="Justin Walker" userId="b7a17008-b420-426c-8719-f07fa1f432d6" providerId="ADAL" clId="{638F5A75-7F3C-470D-A56C-48A3DAD2282E}" dt="2021-02-01T13:42:02.557" v="220" actId="207"/>
          <ac:spMkLst>
            <pc:docMk/>
            <pc:sldMk cId="1745090342" sldId="313"/>
            <ac:spMk id="6" creationId="{00000000-0000-0000-0000-000000000000}"/>
          </ac:spMkLst>
        </pc:spChg>
      </pc:sldChg>
      <pc:sldChg chg="modSp">
        <pc:chgData name="Justin Walker" userId="b7a17008-b420-426c-8719-f07fa1f432d6" providerId="ADAL" clId="{638F5A75-7F3C-470D-A56C-48A3DAD2282E}" dt="2021-02-01T13:42:30.257" v="224" actId="207"/>
        <pc:sldMkLst>
          <pc:docMk/>
          <pc:sldMk cId="1911204206" sldId="314"/>
        </pc:sldMkLst>
        <pc:spChg chg="mod">
          <ac:chgData name="Justin Walker" userId="b7a17008-b420-426c-8719-f07fa1f432d6" providerId="ADAL" clId="{638F5A75-7F3C-470D-A56C-48A3DAD2282E}" dt="2021-02-01T13:42:30.257" v="224" actId="207"/>
          <ac:spMkLst>
            <pc:docMk/>
            <pc:sldMk cId="1911204206" sldId="314"/>
            <ac:spMk id="5" creationId="{00000000-0000-0000-0000-000000000000}"/>
          </ac:spMkLst>
        </pc:spChg>
      </pc:sldChg>
      <pc:sldChg chg="modSp">
        <pc:chgData name="Justin Walker" userId="b7a17008-b420-426c-8719-f07fa1f432d6" providerId="ADAL" clId="{638F5A75-7F3C-470D-A56C-48A3DAD2282E}" dt="2021-02-01T13:42:54.677" v="231" actId="207"/>
        <pc:sldMkLst>
          <pc:docMk/>
          <pc:sldMk cId="684288794" sldId="315"/>
        </pc:sldMkLst>
        <pc:spChg chg="mod">
          <ac:chgData name="Justin Walker" userId="b7a17008-b420-426c-8719-f07fa1f432d6" providerId="ADAL" clId="{638F5A75-7F3C-470D-A56C-48A3DAD2282E}" dt="2021-02-01T13:42:54.677" v="231" actId="207"/>
          <ac:spMkLst>
            <pc:docMk/>
            <pc:sldMk cId="684288794" sldId="315"/>
            <ac:spMk id="6" creationId="{00000000-0000-0000-0000-000000000000}"/>
          </ac:spMkLst>
        </pc:spChg>
      </pc:sldChg>
      <pc:sldChg chg="modSp">
        <pc:chgData name="Justin Walker" userId="b7a17008-b420-426c-8719-f07fa1f432d6" providerId="ADAL" clId="{638F5A75-7F3C-470D-A56C-48A3DAD2282E}" dt="2021-02-01T13:43:13.165" v="235" actId="207"/>
        <pc:sldMkLst>
          <pc:docMk/>
          <pc:sldMk cId="1568833091" sldId="316"/>
        </pc:sldMkLst>
        <pc:spChg chg="mod">
          <ac:chgData name="Justin Walker" userId="b7a17008-b420-426c-8719-f07fa1f432d6" providerId="ADAL" clId="{638F5A75-7F3C-470D-A56C-48A3DAD2282E}" dt="2021-02-01T13:43:13.165" v="235" actId="207"/>
          <ac:spMkLst>
            <pc:docMk/>
            <pc:sldMk cId="1568833091" sldId="316"/>
            <ac:spMk id="7" creationId="{00000000-0000-0000-0000-000000000000}"/>
          </ac:spMkLst>
        </pc:spChg>
      </pc:sldChg>
      <pc:sldChg chg="del">
        <pc:chgData name="Justin Walker" userId="b7a17008-b420-426c-8719-f07fa1f432d6" providerId="ADAL" clId="{638F5A75-7F3C-470D-A56C-48A3DAD2282E}" dt="2021-02-01T13:29:31.678" v="26" actId="2696"/>
        <pc:sldMkLst>
          <pc:docMk/>
          <pc:sldMk cId="459148361" sldId="318"/>
        </pc:sldMkLst>
      </pc:sldChg>
      <pc:sldChg chg="del">
        <pc:chgData name="Justin Walker" userId="b7a17008-b420-426c-8719-f07fa1f432d6" providerId="ADAL" clId="{638F5A75-7F3C-470D-A56C-48A3DAD2282E}" dt="2021-02-01T13:29:28.533" v="25" actId="2696"/>
        <pc:sldMkLst>
          <pc:docMk/>
          <pc:sldMk cId="3863804967" sldId="319"/>
        </pc:sldMkLst>
      </pc:sldChg>
      <pc:sldChg chg="del">
        <pc:chgData name="Justin Walker" userId="b7a17008-b420-426c-8719-f07fa1f432d6" providerId="ADAL" clId="{638F5A75-7F3C-470D-A56C-48A3DAD2282E}" dt="2021-02-01T13:32:08.175" v="54" actId="2696"/>
        <pc:sldMkLst>
          <pc:docMk/>
          <pc:sldMk cId="1312850350" sldId="320"/>
        </pc:sldMkLst>
      </pc:sldChg>
      <pc:sldChg chg="del">
        <pc:chgData name="Justin Walker" userId="b7a17008-b420-426c-8719-f07fa1f432d6" providerId="ADAL" clId="{638F5A75-7F3C-470D-A56C-48A3DAD2282E}" dt="2021-02-01T13:34:21.783" v="91" actId="2696"/>
        <pc:sldMkLst>
          <pc:docMk/>
          <pc:sldMk cId="660093269" sldId="321"/>
        </pc:sldMkLst>
      </pc:sldChg>
      <pc:sldChg chg="del">
        <pc:chgData name="Justin Walker" userId="b7a17008-b420-426c-8719-f07fa1f432d6" providerId="ADAL" clId="{638F5A75-7F3C-470D-A56C-48A3DAD2282E}" dt="2021-02-01T13:36:16.604" v="129" actId="2696"/>
        <pc:sldMkLst>
          <pc:docMk/>
          <pc:sldMk cId="3247484270" sldId="322"/>
        </pc:sldMkLst>
      </pc:sldChg>
      <pc:sldChg chg="modSp del">
        <pc:chgData name="Justin Walker" userId="b7a17008-b420-426c-8719-f07fa1f432d6" providerId="ADAL" clId="{638F5A75-7F3C-470D-A56C-48A3DAD2282E}" dt="2021-02-01T13:38:34.557" v="158" actId="2696"/>
        <pc:sldMkLst>
          <pc:docMk/>
          <pc:sldMk cId="2166159655" sldId="323"/>
        </pc:sldMkLst>
        <pc:spChg chg="mod">
          <ac:chgData name="Justin Walker" userId="b7a17008-b420-426c-8719-f07fa1f432d6" providerId="ADAL" clId="{638F5A75-7F3C-470D-A56C-48A3DAD2282E}" dt="2021-02-01T13:38:20.513" v="156" actId="1076"/>
          <ac:spMkLst>
            <pc:docMk/>
            <pc:sldMk cId="2166159655" sldId="323"/>
            <ac:spMk id="5" creationId="{A3532365-F4BB-480E-BCB0-8DF93D1F76C1}"/>
          </ac:spMkLst>
        </pc:spChg>
      </pc:sldChg>
      <pc:sldChg chg="del">
        <pc:chgData name="Justin Walker" userId="b7a17008-b420-426c-8719-f07fa1f432d6" providerId="ADAL" clId="{638F5A75-7F3C-470D-A56C-48A3DAD2282E}" dt="2021-02-01T13:40:18.008" v="204" actId="2696"/>
        <pc:sldMkLst>
          <pc:docMk/>
          <pc:sldMk cId="3019625174" sldId="324"/>
        </pc:sldMkLst>
      </pc:sldChg>
      <pc:sldChg chg="modSp">
        <pc:chgData name="Justin Walker" userId="b7a17008-b420-426c-8719-f07fa1f432d6" providerId="ADAL" clId="{638F5A75-7F3C-470D-A56C-48A3DAD2282E}" dt="2021-02-01T13:40:39.407" v="205" actId="207"/>
        <pc:sldMkLst>
          <pc:docMk/>
          <pc:sldMk cId="513526136" sldId="325"/>
        </pc:sldMkLst>
        <pc:spChg chg="mod">
          <ac:chgData name="Justin Walker" userId="b7a17008-b420-426c-8719-f07fa1f432d6" providerId="ADAL" clId="{638F5A75-7F3C-470D-A56C-48A3DAD2282E}" dt="2021-02-01T13:40:39.407" v="205" actId="207"/>
          <ac:spMkLst>
            <pc:docMk/>
            <pc:sldMk cId="513526136" sldId="325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1:13.974" v="213" actId="207"/>
        <pc:sldMkLst>
          <pc:docMk/>
          <pc:sldMk cId="650811767" sldId="326"/>
        </pc:sldMkLst>
        <pc:spChg chg="mod">
          <ac:chgData name="Justin Walker" userId="b7a17008-b420-426c-8719-f07fa1f432d6" providerId="ADAL" clId="{638F5A75-7F3C-470D-A56C-48A3DAD2282E}" dt="2021-02-01T13:28:38.202" v="20" actId="20577"/>
          <ac:spMkLst>
            <pc:docMk/>
            <pc:sldMk cId="650811767" sldId="326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28:53.536" v="22" actId="6549"/>
          <ac:spMkLst>
            <pc:docMk/>
            <pc:sldMk cId="650811767" sldId="326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29:05.571" v="24" actId="6549"/>
          <ac:spMkLst>
            <pc:docMk/>
            <pc:sldMk cId="650811767" sldId="326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1:13.974" v="213" actId="207"/>
          <ac:spMkLst>
            <pc:docMk/>
            <pc:sldMk cId="650811767" sldId="326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1:44.739" v="217" actId="207"/>
        <pc:sldMkLst>
          <pc:docMk/>
          <pc:sldMk cId="1628439909" sldId="327"/>
        </pc:sldMkLst>
        <pc:spChg chg="mod">
          <ac:chgData name="Justin Walker" userId="b7a17008-b420-426c-8719-f07fa1f432d6" providerId="ADAL" clId="{638F5A75-7F3C-470D-A56C-48A3DAD2282E}" dt="2021-02-01T13:33:36.025" v="86" actId="20577"/>
          <ac:spMkLst>
            <pc:docMk/>
            <pc:sldMk cId="1628439909" sldId="327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31:42.489" v="51" actId="6549"/>
          <ac:spMkLst>
            <pc:docMk/>
            <pc:sldMk cId="1628439909" sldId="327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31:52.556" v="53" actId="6549"/>
          <ac:spMkLst>
            <pc:docMk/>
            <pc:sldMk cId="1628439909" sldId="327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1:44.739" v="217" actId="207"/>
          <ac:spMkLst>
            <pc:docMk/>
            <pc:sldMk cId="1628439909" sldId="327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2:08.833" v="221" actId="207"/>
        <pc:sldMkLst>
          <pc:docMk/>
          <pc:sldMk cId="1734855612" sldId="328"/>
        </pc:sldMkLst>
        <pc:spChg chg="mod">
          <ac:chgData name="Justin Walker" userId="b7a17008-b420-426c-8719-f07fa1f432d6" providerId="ADAL" clId="{638F5A75-7F3C-470D-A56C-48A3DAD2282E}" dt="2021-02-01T13:33:25.157" v="82" actId="20577"/>
          <ac:spMkLst>
            <pc:docMk/>
            <pc:sldMk cId="1734855612" sldId="328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33:49.456" v="88" actId="6549"/>
          <ac:spMkLst>
            <pc:docMk/>
            <pc:sldMk cId="1734855612" sldId="328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34:12.996" v="90" actId="6549"/>
          <ac:spMkLst>
            <pc:docMk/>
            <pc:sldMk cId="1734855612" sldId="328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2:08.833" v="221" actId="207"/>
          <ac:spMkLst>
            <pc:docMk/>
            <pc:sldMk cId="1734855612" sldId="328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2:35.683" v="225" actId="207"/>
        <pc:sldMkLst>
          <pc:docMk/>
          <pc:sldMk cId="1208860612" sldId="329"/>
        </pc:sldMkLst>
        <pc:spChg chg="mod">
          <ac:chgData name="Justin Walker" userId="b7a17008-b420-426c-8719-f07fa1f432d6" providerId="ADAL" clId="{638F5A75-7F3C-470D-A56C-48A3DAD2282E}" dt="2021-02-01T13:35:22.276" v="124" actId="6549"/>
          <ac:spMkLst>
            <pc:docMk/>
            <pc:sldMk cId="1208860612" sldId="329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35:32.177" v="126" actId="6549"/>
          <ac:spMkLst>
            <pc:docMk/>
            <pc:sldMk cId="1208860612" sldId="329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35:42.753" v="128" actId="6549"/>
          <ac:spMkLst>
            <pc:docMk/>
            <pc:sldMk cId="1208860612" sldId="329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2:35.683" v="225" actId="207"/>
          <ac:spMkLst>
            <pc:docMk/>
            <pc:sldMk cId="1208860612" sldId="329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2:59.046" v="232" actId="207"/>
        <pc:sldMkLst>
          <pc:docMk/>
          <pc:sldMk cId="1577246835" sldId="330"/>
        </pc:sldMkLst>
        <pc:spChg chg="mod">
          <ac:chgData name="Justin Walker" userId="b7a17008-b420-426c-8719-f07fa1f432d6" providerId="ADAL" clId="{638F5A75-7F3C-470D-A56C-48A3DAD2282E}" dt="2021-02-01T13:37:59.361" v="150" actId="6549"/>
          <ac:spMkLst>
            <pc:docMk/>
            <pc:sldMk cId="1577246835" sldId="330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38:12.959" v="152" actId="6549"/>
          <ac:spMkLst>
            <pc:docMk/>
            <pc:sldMk cId="1577246835" sldId="330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38:29.856" v="157"/>
          <ac:spMkLst>
            <pc:docMk/>
            <pc:sldMk cId="1577246835" sldId="330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2:59.046" v="232" actId="207"/>
          <ac:spMkLst>
            <pc:docMk/>
            <pc:sldMk cId="1577246835" sldId="330"/>
            <ac:spMk id="12" creationId="{F004A283-AF4D-4B4F-8F43-D7C1C6BD87B6}"/>
          </ac:spMkLst>
        </pc:spChg>
      </pc:sldChg>
      <pc:sldChg chg="modSp add">
        <pc:chgData name="Justin Walker" userId="b7a17008-b420-426c-8719-f07fa1f432d6" providerId="ADAL" clId="{638F5A75-7F3C-470D-A56C-48A3DAD2282E}" dt="2021-02-01T13:43:19.910" v="236" actId="207"/>
        <pc:sldMkLst>
          <pc:docMk/>
          <pc:sldMk cId="592742986" sldId="331"/>
        </pc:sldMkLst>
        <pc:spChg chg="mod">
          <ac:chgData name="Justin Walker" userId="b7a17008-b420-426c-8719-f07fa1f432d6" providerId="ADAL" clId="{638F5A75-7F3C-470D-A56C-48A3DAD2282E}" dt="2021-02-01T13:39:46.279" v="201"/>
          <ac:spMkLst>
            <pc:docMk/>
            <pc:sldMk cId="592742986" sldId="331"/>
            <ac:spMk id="4" creationId="{F5416D2C-0390-40C1-BA31-5EFB51659DA7}"/>
          </ac:spMkLst>
        </pc:spChg>
        <pc:spChg chg="mod">
          <ac:chgData name="Justin Walker" userId="b7a17008-b420-426c-8719-f07fa1f432d6" providerId="ADAL" clId="{638F5A75-7F3C-470D-A56C-48A3DAD2282E}" dt="2021-02-01T13:39:55.699" v="202"/>
          <ac:spMkLst>
            <pc:docMk/>
            <pc:sldMk cId="592742986" sldId="331"/>
            <ac:spMk id="10" creationId="{53A6B0E6-09B7-4946-B4B3-EF56E52360A5}"/>
          </ac:spMkLst>
        </pc:spChg>
        <pc:spChg chg="mod">
          <ac:chgData name="Justin Walker" userId="b7a17008-b420-426c-8719-f07fa1f432d6" providerId="ADAL" clId="{638F5A75-7F3C-470D-A56C-48A3DAD2282E}" dt="2021-02-01T13:40:08.120" v="203"/>
          <ac:spMkLst>
            <pc:docMk/>
            <pc:sldMk cId="592742986" sldId="331"/>
            <ac:spMk id="11" creationId="{799DF966-7D5D-4766-9997-79C104E34AA3}"/>
          </ac:spMkLst>
        </pc:spChg>
        <pc:spChg chg="mod">
          <ac:chgData name="Justin Walker" userId="b7a17008-b420-426c-8719-f07fa1f432d6" providerId="ADAL" clId="{638F5A75-7F3C-470D-A56C-48A3DAD2282E}" dt="2021-02-01T13:43:19.910" v="236" actId="207"/>
          <ac:spMkLst>
            <pc:docMk/>
            <pc:sldMk cId="592742986" sldId="331"/>
            <ac:spMk id="12" creationId="{F004A283-AF4D-4B4F-8F43-D7C1C6BD87B6}"/>
          </ac:spMkLst>
        </pc:spChg>
      </pc:sldChg>
      <pc:sldChg chg="modSp add ord">
        <pc:chgData name="Justin Walker" userId="b7a17008-b420-426c-8719-f07fa1f432d6" providerId="ADAL" clId="{638F5A75-7F3C-470D-A56C-48A3DAD2282E}" dt="2021-02-01T14:08:14.214" v="440" actId="20577"/>
        <pc:sldMkLst>
          <pc:docMk/>
          <pc:sldMk cId="2002812996" sldId="332"/>
        </pc:sldMkLst>
        <pc:spChg chg="mod">
          <ac:chgData name="Justin Walker" userId="b7a17008-b420-426c-8719-f07fa1f432d6" providerId="ADAL" clId="{638F5A75-7F3C-470D-A56C-48A3DAD2282E}" dt="2021-02-01T14:04:49.292" v="300" actId="20577"/>
          <ac:spMkLst>
            <pc:docMk/>
            <pc:sldMk cId="2002812996" sldId="332"/>
            <ac:spMk id="2" creationId="{5CA54C6F-873A-469E-B288-51ECB7B6C3D8}"/>
          </ac:spMkLst>
        </pc:spChg>
        <pc:spChg chg="mod">
          <ac:chgData name="Justin Walker" userId="b7a17008-b420-426c-8719-f07fa1f432d6" providerId="ADAL" clId="{638F5A75-7F3C-470D-A56C-48A3DAD2282E}" dt="2021-02-01T14:08:14.214" v="440" actId="20577"/>
          <ac:spMkLst>
            <pc:docMk/>
            <pc:sldMk cId="2002812996" sldId="332"/>
            <ac:spMk id="3" creationId="{3538DD49-81BC-4253-B00A-8A72B2F608A1}"/>
          </ac:spMkLst>
        </pc:spChg>
      </pc:sldChg>
      <pc:sldChg chg="add del">
        <pc:chgData name="Justin Walker" userId="b7a17008-b420-426c-8719-f07fa1f432d6" providerId="ADAL" clId="{638F5A75-7F3C-470D-A56C-48A3DAD2282E}" dt="2021-02-01T14:07:12.475" v="393" actId="2696"/>
        <pc:sldMkLst>
          <pc:docMk/>
          <pc:sldMk cId="1506974796" sldId="333"/>
        </pc:sldMkLst>
      </pc:sldChg>
      <pc:sldChg chg="modSp add">
        <pc:chgData name="Justin Walker" userId="b7a17008-b420-426c-8719-f07fa1f432d6" providerId="ADAL" clId="{638F5A75-7F3C-470D-A56C-48A3DAD2282E}" dt="2021-02-01T14:07:30.545" v="414" actId="20577"/>
        <pc:sldMkLst>
          <pc:docMk/>
          <pc:sldMk cId="1666460080" sldId="333"/>
        </pc:sldMkLst>
        <pc:spChg chg="mod">
          <ac:chgData name="Justin Walker" userId="b7a17008-b420-426c-8719-f07fa1f432d6" providerId="ADAL" clId="{638F5A75-7F3C-470D-A56C-48A3DAD2282E}" dt="2021-02-01T14:07:30.545" v="414" actId="20577"/>
          <ac:spMkLst>
            <pc:docMk/>
            <pc:sldMk cId="1666460080" sldId="333"/>
            <ac:spMk id="3" creationId="{3538DD49-81BC-4253-B00A-8A72B2F608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95ECE-8889-4CD4-965C-F959ABC9964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5C05-282B-46D8-BD89-634C57315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0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444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4714653"/>
            <a:ext cx="4979692" cy="4465217"/>
          </a:xfrm>
          <a:noFill/>
          <a:ln/>
        </p:spPr>
        <p:txBody>
          <a:bodyPr lIns="88277" tIns="44139" rIns="88277" bIns="44139"/>
          <a:lstStyle/>
          <a:p>
            <a:r>
              <a:rPr lang="en-US" dirty="0"/>
              <a:t>Introduce this by asking  the whole</a:t>
            </a:r>
            <a:r>
              <a:rPr lang="en-US" baseline="0" dirty="0"/>
              <a:t> group to come up with ideas about they understand by all of the headings on the SLE – Curriculum, Learning Resources, Learning and Teaching Process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30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3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5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63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5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range of teaching methods that are used? Lectures, tutorials, practical</a:t>
            </a:r>
            <a:r>
              <a:rPr lang="en-GB" sz="1200" baseline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work, labs, group work.</a:t>
            </a:r>
            <a:endParaRPr lang="en-GB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the right method for the kind of course? Is there a good balance of theory work and practical  activity?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accessible?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8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49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7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06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DD5E7-4D59-45A9-BF4F-738A2F177C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1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cid:5326877C-9390-451E-BFAA-C2875958CEAE@gateway.2wire.net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792"/>
            <a:ext cx="7772400" cy="1683618"/>
          </a:xfrm>
        </p:spPr>
        <p:txBody>
          <a:bodyPr/>
          <a:lstStyle>
            <a:lvl1pPr algn="ctr">
              <a:defRPr b="1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699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Facilitator name, date etc.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/>
          <a:stretch/>
        </p:blipFill>
        <p:spPr>
          <a:xfrm>
            <a:off x="0" y="2859"/>
            <a:ext cx="9144000" cy="1049879"/>
          </a:xfrm>
          <a:prstGeom prst="rect">
            <a:avLst/>
          </a:prstGeom>
        </p:spPr>
      </p:pic>
      <p:pic>
        <p:nvPicPr>
          <p:cNvPr id="9" name="Picture 8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4655" r="-172" b="1936"/>
          <a:stretch>
            <a:fillRect/>
          </a:stretch>
        </p:blipFill>
        <p:spPr bwMode="auto">
          <a:xfrm>
            <a:off x="2411761" y="6309322"/>
            <a:ext cx="6748041" cy="51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2803799" y="5733258"/>
            <a:ext cx="3568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@sparqs_scotland</a:t>
            </a: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5672658"/>
            <a:ext cx="636662" cy="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5" y="5805264"/>
            <a:ext cx="1936204" cy="838378"/>
          </a:xfrm>
          <a:prstGeom prst="rect">
            <a:avLst/>
          </a:prstGeom>
        </p:spPr>
      </p:pic>
      <p:pic>
        <p:nvPicPr>
          <p:cNvPr id="18" name="Picture 17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1" r="91250" b="2664"/>
          <a:stretch>
            <a:fillRect/>
          </a:stretch>
        </p:blipFill>
        <p:spPr bwMode="auto">
          <a:xfrm>
            <a:off x="-4514" y="6058313"/>
            <a:ext cx="400050" cy="661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801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91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2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35416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32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" y="6021288"/>
            <a:ext cx="9180512" cy="836872"/>
            <a:chOff x="2313341" y="6344818"/>
            <a:chExt cx="6830659" cy="513342"/>
          </a:xfrm>
        </p:grpSpPr>
        <p:pic>
          <p:nvPicPr>
            <p:cNvPr id="9" name="Picture 8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6" t="235" b="235"/>
            <a:stretch/>
          </p:blipFill>
          <p:spPr>
            <a:xfrm>
              <a:off x="4002318" y="6344818"/>
              <a:ext cx="5141682" cy="51334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9" t="235" r="16521" b="235"/>
            <a:stretch/>
          </p:blipFill>
          <p:spPr>
            <a:xfrm>
              <a:off x="2313341" y="6344818"/>
              <a:ext cx="1688977" cy="51334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915816" y="6237312"/>
            <a:ext cx="3455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@sparqs_scotland</a:t>
            </a: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32698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3074"/>
            <a:ext cx="1763688" cy="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66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60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7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07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4E04-FA3B-4CC2-B22B-1F4522E7061B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11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38DD49-81BC-4253-B00A-8A72B2F6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96" y="3356991"/>
            <a:ext cx="8130208" cy="2306389"/>
          </a:xfrm>
        </p:spPr>
        <p:txBody>
          <a:bodyPr>
            <a:normAutofit/>
          </a:bodyPr>
          <a:lstStyle/>
          <a:p>
            <a:r>
              <a:rPr lang="en-GB" u="sng" dirty="0"/>
              <a:t>Workshop One</a:t>
            </a:r>
          </a:p>
          <a:p>
            <a:r>
              <a:rPr lang="en-GB" dirty="0"/>
              <a:t>Understanding the student learning experience.</a:t>
            </a:r>
          </a:p>
          <a:p>
            <a:r>
              <a:rPr lang="en-GB" dirty="0"/>
              <a:t>Editable slide pack.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0EFBA0-AE16-4437-AFC9-9084E9527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en-GB" dirty="0"/>
              <a:t>Exploring student engagement with academic 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46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44" y="2780308"/>
            <a:ext cx="3713671" cy="2962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Assessment and 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535" y="1628800"/>
            <a:ext cx="68910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Items relevant to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Assessment and Feedback </a:t>
            </a:r>
            <a:r>
              <a:rPr lang="en-GB" sz="2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include: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endParaRPr lang="en-GB" sz="2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Marking criteria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Consistency of marking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Number and type of assessments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Choice of assessment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3995" algn="l"/>
              </a:tabLst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Quality and promptness of feedback</a:t>
            </a:r>
            <a:endParaRPr lang="en-GB" sz="2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09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Has your course been assessed in a different way as a result of the pandemic,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e.g. no practical assessments?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Have alternative assessments been adequate at measuring your learning?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Did you receive clear guidance from your department relating to how assessments would be run during COVID-19 and, especially, to any changes in assessments?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Have you experienced any barriers to engaging in assessments?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Assessment and Feedback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85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" y="1899760"/>
            <a:ext cx="3926396" cy="3404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5546" cy="13541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Student Progression and Achievement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357" y="1918856"/>
            <a:ext cx="50137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Items relevant to </a:t>
            </a:r>
            <a:r>
              <a:rPr lang="en-GB" sz="2400" b="1" dirty="0">
                <a:solidFill>
                  <a:srgbClr val="FFC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Student Progression and Achievement </a:t>
            </a:r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38AC8">
                  <a:lumMod val="50000"/>
                </a:srgbClr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learner journey.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Links between 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Personal development and progression.</a:t>
            </a:r>
            <a:endParaRPr lang="en-GB" sz="2400" dirty="0">
              <a:solidFill>
                <a:srgbClr val="738AC8">
                  <a:lumMod val="50000"/>
                </a:srgbClr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20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Have you experienced any challenges progressing from one year of your course to the next?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Have you identified any gaps in your knowledge as a result of missed content due to the impact of COVID-19?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Have you had the opportunity to attend induction events, either online or in-person? Did you notice any creative approaches to the delivery or content of these events?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rgbClr val="FFC000"/>
                </a:solidFill>
                <a:latin typeface="+mn-lt"/>
              </a:rPr>
              <a:t>Student Progression and Achievement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86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6" y="3429000"/>
            <a:ext cx="5184576" cy="222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Guidance and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7860" y="209031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Items relevant to </a:t>
            </a:r>
            <a:r>
              <a:rPr lang="en-GB" sz="2400" b="1" dirty="0">
                <a:solidFill>
                  <a:srgbClr val="7030A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Guidance and Support </a:t>
            </a:r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include:</a:t>
            </a:r>
          </a:p>
          <a:p>
            <a:endParaRPr lang="en-GB" sz="2400" dirty="0">
              <a:solidFill>
                <a:srgbClr val="738AC8">
                  <a:lumMod val="50000"/>
                </a:srgbClr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3B83D-166F-411B-BD10-2C42E69373FB}"/>
              </a:ext>
            </a:extLst>
          </p:cNvPr>
          <p:cNvSpPr txBox="1"/>
          <p:nvPr/>
        </p:nvSpPr>
        <p:spPr>
          <a:xfrm>
            <a:off x="5614224" y="2644170"/>
            <a:ext cx="2930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Careers advice.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Personal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Counselling.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Academic support.</a:t>
            </a:r>
            <a:endParaRPr lang="en-GB" sz="2400" dirty="0">
              <a:solidFill>
                <a:srgbClr val="738AC8">
                  <a:lumMod val="50000"/>
                </a:srgbClr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28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Have you been given clear guidance on who you should contact if you need to discuss extensions or apply for special circumstances due to COVID-19-related circumstances?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Has your institution or department offered a way for you to engage with students and staff informally?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How much support do you receive for your academic work?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>Guidance and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24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40" y="3275779"/>
            <a:ext cx="4680520" cy="1808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Quality Enhancement and Assurance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905506"/>
            <a:ext cx="8291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Items relevant to </a:t>
            </a:r>
            <a:r>
              <a:rPr lang="en-GB" sz="2400" b="1" dirty="0">
                <a:solidFill>
                  <a:srgbClr val="00B0F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Quality Enhancement and Assurance </a:t>
            </a:r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38AC8">
                  <a:lumMod val="50000"/>
                </a:srgbClr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Conversations about enhancing the learning experience.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role of course reps.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Teaching observation.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Student surveys.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Interpretation of student 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How students’ ideas are acted on and </a:t>
            </a:r>
            <a:b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dirty="0">
                <a:solidFill>
                  <a:srgbClr val="738AC8">
                    <a:lumMod val="50000"/>
                  </a:srgbClr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communicated back.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833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Have you had a chance to provide feedback on the changes made to your course directly as a result of COVID-19?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Have you been given opportunities to feed back to senior staff at your institution on COVID-related issues;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e.g. through meetings where students can raise issues directly with senior leaders?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Do you feel that you and your classmates’ opinions are listened to and taken seriously?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3400" b="1" dirty="0">
                <a:solidFill>
                  <a:srgbClr val="00B0F0"/>
                </a:solidFill>
                <a:latin typeface="+mn-lt"/>
              </a:rPr>
              <a:t>Quality Enhancement and Assurance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7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4C6F-873A-469E-B288-51ECB7B6C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Understanding the student learning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8DD49-81BC-4253-B00A-8A72B2F6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96" y="3356992"/>
            <a:ext cx="8130208" cy="1752600"/>
          </a:xfrm>
        </p:spPr>
        <p:txBody>
          <a:bodyPr/>
          <a:lstStyle/>
          <a:p>
            <a:r>
              <a:rPr lang="en-GB" dirty="0"/>
              <a:t>Student-staff discussion workshop.</a:t>
            </a:r>
          </a:p>
          <a:p>
            <a:r>
              <a:rPr lang="en-GB" i="1" dirty="0"/>
              <a:t>Course name here</a:t>
            </a:r>
          </a:p>
          <a:p>
            <a:r>
              <a:rPr lang="en-GB" dirty="0"/>
              <a:t>XX Month 2021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81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The Student Learning Experience</a:t>
            </a:r>
            <a:endParaRPr lang="en-GB" sz="3200" b="1" dirty="0">
              <a:latin typeface="+mn-lt"/>
            </a:endParaRPr>
          </a:p>
        </p:txBody>
      </p:sp>
      <p:pic>
        <p:nvPicPr>
          <p:cNvPr id="443394" name="Picture 4" descr="The student learning experience (2)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00115" y="1412877"/>
            <a:ext cx="734377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009890"/>
      </p:ext>
    </p:extLst>
  </p:cSld>
  <p:clrMapOvr>
    <a:masterClrMapping/>
  </p:clrMapOvr>
  <p:transition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Curriculum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832398"/>
            <a:ext cx="5014944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2060"/>
                </a:solidFill>
              </a:rPr>
              <a:t>Items relevant to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Curriculum</a:t>
            </a:r>
            <a:r>
              <a:rPr lang="en-GB" sz="2400" dirty="0">
                <a:solidFill>
                  <a:srgbClr val="002060"/>
                </a:solidFill>
              </a:rPr>
              <a:t> include: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Course content.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Handbooks.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Study abroad opportunities.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Placements.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Optional and compulsory modules.</a:t>
            </a:r>
            <a:endParaRPr lang="en-GB" sz="2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" y="1700719"/>
            <a:ext cx="2664296" cy="3687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1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Do the course and module objectives match your expectations from the information given to you before you started?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Does the course content reflect the changes that have taken place in your related industry as a result of COVID-19?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What do you think about the module choices that were offered, and the order of delivery?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Curriculum</a:t>
            </a:r>
          </a:p>
          <a:p>
            <a:pPr algn="ctr">
              <a:spcBef>
                <a:spcPts val="0"/>
              </a:spcBef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52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Learning</a:t>
            </a:r>
            <a:r>
              <a:rPr lang="en-GB" dirty="0">
                <a:latin typeface="+mn-lt"/>
              </a:rPr>
              <a:t>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75" y="1902381"/>
            <a:ext cx="4466809" cy="2071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FEA08B-7D43-4CCF-833F-263EC445EDB7}"/>
              </a:ext>
            </a:extLst>
          </p:cNvPr>
          <p:cNvSpPr txBox="1"/>
          <p:nvPr/>
        </p:nvSpPr>
        <p:spPr>
          <a:xfrm>
            <a:off x="493160" y="1628800"/>
            <a:ext cx="6030930" cy="360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2060"/>
                </a:solidFill>
              </a:rPr>
              <a:t>Items relevant to </a:t>
            </a:r>
            <a:r>
              <a:rPr lang="en-GB" sz="2400" b="1" dirty="0">
                <a:solidFill>
                  <a:srgbClr val="C00000"/>
                </a:solidFill>
              </a:rPr>
              <a:t>Learning Resources </a:t>
            </a:r>
            <a:r>
              <a:rPr lang="en-GB" sz="2400" dirty="0">
                <a:solidFill>
                  <a:srgbClr val="002060"/>
                </a:solidFill>
              </a:rPr>
              <a:t>include: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The library.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IT facilities and software.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VLE (such as Canvas or Moodle).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Classroom resources and other campus facilities.</a:t>
            </a:r>
            <a:endParaRPr lang="en-GB" sz="2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9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Are you supported to use learning technology, including any technologies for studying online?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If you are not able to access the library on campus, are staff supporting you to access appropriate equivalent learning materials online?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Have you been supported to access subject-specific facilities in a COVID-safe way (e.g. labs, studios, theatres, computing rooms, etc.). Or have alternatives been provided?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rgbClr val="C00000"/>
                </a:solidFill>
                <a:latin typeface="+mn-lt"/>
              </a:rPr>
              <a:t>Learning Resources</a:t>
            </a:r>
          </a:p>
          <a:p>
            <a:pPr algn="ctr">
              <a:spcBef>
                <a:spcPts val="0"/>
              </a:spcBef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1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34" y="3558577"/>
            <a:ext cx="5408455" cy="244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Learning and Teaching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76" y="1772818"/>
            <a:ext cx="8316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Items relevant to </a:t>
            </a:r>
            <a:r>
              <a:rPr lang="en-GB" sz="2400" b="1" dirty="0">
                <a:solidFill>
                  <a:srgbClr val="FF9933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Learning and Teaching Process </a:t>
            </a:r>
            <a:r>
              <a:rPr lang="en-GB" sz="2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include: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time, including both synchronous and asynchronous, and online and in-person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Independent and group work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Class sizes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Teaching styles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Staff development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25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613" y="286039"/>
            <a:ext cx="4320000" cy="864000"/>
          </a:xfrm>
        </p:spPr>
        <p:txBody>
          <a:bodyPr lIns="180000" tIns="72000" rIns="180000" bIns="72000" anchor="t" anchorCtr="0">
            <a:noAutofit/>
          </a:bodyPr>
          <a:lstStyle/>
          <a:p>
            <a:pPr>
              <a:spcBef>
                <a:spcPts val="3000"/>
              </a:spcBef>
              <a:spcAft>
                <a:spcPts val="3000"/>
              </a:spcAft>
            </a:pPr>
            <a:br>
              <a:rPr lang="en-GB" sz="1800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u="sng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Discussion</a:t>
            </a: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6D2C-0390-40C1-BA31-5EFB51659DA7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2746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1. How have you found the transition to online teaching? In which ways have staff made this transition easier? Is there anything you would have preferred done differently?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6B0E6-09B7-4946-B4B3-EF56E52360A5}"/>
              </a:ext>
            </a:extLst>
          </p:cNvPr>
          <p:cNvSpPr txBox="1">
            <a:spLocks noChangeAspect="1"/>
          </p:cNvSpPr>
          <p:nvPr/>
        </p:nvSpPr>
        <p:spPr>
          <a:xfrm>
            <a:off x="164387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2. If you have been learning in an online environment, have you been given tasks that involve learning off-screen?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DF966-7D5D-4766-9997-79C104E34AA3}"/>
              </a:ext>
            </a:extLst>
          </p:cNvPr>
          <p:cNvSpPr txBox="1">
            <a:spLocks noChangeAspect="1"/>
          </p:cNvSpPr>
          <p:nvPr/>
        </p:nvSpPr>
        <p:spPr>
          <a:xfrm>
            <a:off x="4659614" y="3170238"/>
            <a:ext cx="4320000" cy="270000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180000" tIns="72000" rIns="180000" bIns="72000" rtlCol="0" anchor="ctr" anchorCtr="1">
            <a:no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3. Are there any parts of your course that have not been well covered by the move to online teaching?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04A283-AF4D-4B4F-8F43-D7C1C6BD87B6}"/>
              </a:ext>
            </a:extLst>
          </p:cNvPr>
          <p:cNvSpPr txBox="1">
            <a:spLocks/>
          </p:cNvSpPr>
          <p:nvPr/>
        </p:nvSpPr>
        <p:spPr>
          <a:xfrm>
            <a:off x="4659613" y="1318638"/>
            <a:ext cx="4320000" cy="1656000"/>
          </a:xfrm>
          <a:prstGeom prst="rect">
            <a:avLst/>
          </a:prstGeom>
        </p:spPr>
        <p:txBody>
          <a:bodyPr vert="horz" lIns="180000" tIns="72000" rIns="180000" bIns="720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Student experience of…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dirty="0">
                <a:solidFill>
                  <a:srgbClr val="FF9933"/>
                </a:solidFill>
                <a:latin typeface="+mn-lt"/>
              </a:rPr>
              <a:t>Learning and Teaching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439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parqs presentation with twitter only 2014">
  <a:themeElements>
    <a:clrScheme name="Ali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4743EEDB07948A41126578AE28C22" ma:contentTypeVersion="9" ma:contentTypeDescription="Create a new document." ma:contentTypeScope="" ma:versionID="19739e289ba52e7b85d026d3d44b06a3">
  <xsd:schema xmlns:xsd="http://www.w3.org/2001/XMLSchema" xmlns:xs="http://www.w3.org/2001/XMLSchema" xmlns:p="http://schemas.microsoft.com/office/2006/metadata/properties" xmlns:ns3="101cd5ad-d31a-4709-bc6f-071116f9802e" targetNamespace="http://schemas.microsoft.com/office/2006/metadata/properties" ma:root="true" ma:fieldsID="09a25d644a4760410cb4335af7d8adae" ns3:_="">
    <xsd:import namespace="101cd5ad-d31a-4709-bc6f-071116f980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cd5ad-d31a-4709-bc6f-071116f98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C0E3C-9ED3-43B2-B362-E51AAC45D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07C306-BD45-4451-8014-9F0663E16339}">
  <ds:schemaRefs>
    <ds:schemaRef ds:uri="http://schemas.microsoft.com/office/2006/metadata/properties"/>
    <ds:schemaRef ds:uri="101cd5ad-d31a-4709-bc6f-071116f9802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F14D8D-577F-42D9-8055-296A71DE8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cd5ad-d31a-4709-bc6f-071116f98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848</Words>
  <Application>Microsoft Office PowerPoint</Application>
  <PresentationFormat>On-screen Show (4:3)</PresentationFormat>
  <Paragraphs>111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sparqs presentation with twitter only 2014</vt:lpstr>
      <vt:lpstr>Exploring student engagement with academic staff</vt:lpstr>
      <vt:lpstr>Understanding the student learning experience</vt:lpstr>
      <vt:lpstr>The Student Learning Experience</vt:lpstr>
      <vt:lpstr>Curriculum</vt:lpstr>
      <vt:lpstr> Discussion</vt:lpstr>
      <vt:lpstr>Learning Resources</vt:lpstr>
      <vt:lpstr> Discussion</vt:lpstr>
      <vt:lpstr>Learning and Teaching Process</vt:lpstr>
      <vt:lpstr> Discussion</vt:lpstr>
      <vt:lpstr>Assessment and Feedback</vt:lpstr>
      <vt:lpstr> Discussion</vt:lpstr>
      <vt:lpstr>Student Progression and Achievement</vt:lpstr>
      <vt:lpstr> Discussion</vt:lpstr>
      <vt:lpstr>Guidance and Support</vt:lpstr>
      <vt:lpstr> Discussion</vt:lpstr>
      <vt:lpstr>Quality Enhancement and Assurance</vt:lpstr>
      <vt:lpstr>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Learning Experience</dc:title>
  <dc:creator>Stef Black</dc:creator>
  <cp:lastModifiedBy>Simon Varwell</cp:lastModifiedBy>
  <cp:revision>12</cp:revision>
  <dcterms:created xsi:type="dcterms:W3CDTF">2021-01-19T12:40:25Z</dcterms:created>
  <dcterms:modified xsi:type="dcterms:W3CDTF">2021-06-24T14:44:51Z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0x0101000C74743EEDB07948A41126578AE28C22</vt:lpwstr>
  </property>
  <property fmtid="{D5CDD505-2E9C-101B-9397-08002B2CF9AE}" pid="3" name="ArticulateGUID">
    <vt:lpwstr>51BD50A6-2182-40F3-B816-7682AB668808</vt:lpwstr>
  </property>
  <property fmtid="{D5CDD505-2E9C-101B-9397-08002B2CF9AE}" pid="4" name="ArticulatePath">
    <vt:lpwstr>https://nusservicesltd-my.sharepoint.com/personal/justin_walker_sparqs_ac_uk/Documents/Documents/JW sparqs projects/Covid SLE impact/SLE slide sequence</vt:lpwstr>
  </property>
</Properties>
</file>